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7.png" Type="http://schemas.openxmlformats.org/officeDocument/2006/relationships/image"/><Relationship Id="rId12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0.png" Type="http://schemas.openxmlformats.org/officeDocument/2006/relationships/image"/><Relationship Id="rId9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12645" y="3300946"/>
            <a:ext cx="9862709" cy="327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6"/>
              </a:lnSpc>
            </a:pPr>
            <a:r>
              <a:rPr lang="en-US" sz="115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Learning Analytics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744683" y="342866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803382"/>
            <a:ext cx="313034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Nathan Desbrosse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6724" y="803167"/>
            <a:ext cx="15522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Léo Jubien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45682" y="803382"/>
            <a:ext cx="215480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Raphaëlle Pagot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M. Lecellier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09/01/2025</a:t>
            </a:r>
          </a:p>
        </p:txBody>
      </p:sp>
      <p:sp>
        <p:nvSpPr>
          <p:cNvPr name="Freeform 19" id="19"/>
          <p:cNvSpPr/>
          <p:nvPr/>
        </p:nvSpPr>
        <p:spPr>
          <a:xfrm flipH="true" flipV="true" rot="0">
            <a:off x="13763324" y="677018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50639" y="1911890"/>
            <a:ext cx="7954004" cy="6505130"/>
            <a:chOff x="0" y="0"/>
            <a:chExt cx="1121161" cy="9169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1161" cy="916934"/>
            </a:xfrm>
            <a:custGeom>
              <a:avLst/>
              <a:gdLst/>
              <a:ahLst/>
              <a:cxnLst/>
              <a:rect r="r" b="b" t="t" l="l"/>
              <a:pathLst>
                <a:path h="916934" w="1121161">
                  <a:moveTo>
                    <a:pt x="19467" y="0"/>
                  </a:moveTo>
                  <a:lnTo>
                    <a:pt x="1101694" y="0"/>
                  </a:lnTo>
                  <a:cubicBezTo>
                    <a:pt x="1106857" y="0"/>
                    <a:pt x="1111808" y="2051"/>
                    <a:pt x="1115459" y="5702"/>
                  </a:cubicBezTo>
                  <a:cubicBezTo>
                    <a:pt x="1119110" y="9352"/>
                    <a:pt x="1121161" y="14304"/>
                    <a:pt x="1121161" y="19467"/>
                  </a:cubicBezTo>
                  <a:lnTo>
                    <a:pt x="1121161" y="897467"/>
                  </a:lnTo>
                  <a:cubicBezTo>
                    <a:pt x="1121161" y="902630"/>
                    <a:pt x="1119110" y="907582"/>
                    <a:pt x="1115459" y="911232"/>
                  </a:cubicBezTo>
                  <a:cubicBezTo>
                    <a:pt x="1111808" y="914883"/>
                    <a:pt x="1106857" y="916934"/>
                    <a:pt x="1101694" y="916934"/>
                  </a:cubicBezTo>
                  <a:lnTo>
                    <a:pt x="19467" y="916934"/>
                  </a:lnTo>
                  <a:cubicBezTo>
                    <a:pt x="14304" y="916934"/>
                    <a:pt x="9352" y="914883"/>
                    <a:pt x="5702" y="911232"/>
                  </a:cubicBezTo>
                  <a:cubicBezTo>
                    <a:pt x="2051" y="907582"/>
                    <a:pt x="0" y="902630"/>
                    <a:pt x="0" y="897467"/>
                  </a:cubicBezTo>
                  <a:lnTo>
                    <a:pt x="0" y="19467"/>
                  </a:lnTo>
                  <a:cubicBezTo>
                    <a:pt x="0" y="14304"/>
                    <a:pt x="2051" y="9352"/>
                    <a:pt x="5702" y="5702"/>
                  </a:cubicBezTo>
                  <a:cubicBezTo>
                    <a:pt x="9352" y="2051"/>
                    <a:pt x="14304" y="0"/>
                    <a:pt x="19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21161" cy="95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34392" y="6301342"/>
            <a:ext cx="4213570" cy="850375"/>
          </a:xfrm>
          <a:custGeom>
            <a:avLst/>
            <a:gdLst/>
            <a:ahLst/>
            <a:cxnLst/>
            <a:rect r="r" b="b" t="t" l="l"/>
            <a:pathLst>
              <a:path h="850375" w="4213570">
                <a:moveTo>
                  <a:pt x="0" y="0"/>
                </a:moveTo>
                <a:lnTo>
                  <a:pt x="4213570" y="0"/>
                </a:lnTo>
                <a:lnTo>
                  <a:pt x="4213570" y="850375"/>
                </a:lnTo>
                <a:lnTo>
                  <a:pt x="0" y="850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74708" y="2217611"/>
            <a:ext cx="7105865" cy="5893688"/>
          </a:xfrm>
          <a:custGeom>
            <a:avLst/>
            <a:gdLst/>
            <a:ahLst/>
            <a:cxnLst/>
            <a:rect r="r" b="b" t="t" l="l"/>
            <a:pathLst>
              <a:path h="5893688" w="7105865">
                <a:moveTo>
                  <a:pt x="0" y="0"/>
                </a:moveTo>
                <a:lnTo>
                  <a:pt x="7105865" y="0"/>
                </a:lnTo>
                <a:lnTo>
                  <a:pt x="710586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3550" y="2761329"/>
            <a:ext cx="7655860" cy="7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 &lt; ou &gt; à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3550" y="4116345"/>
            <a:ext cx="707533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80%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d’entraînement /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20%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de test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 :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0,91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77552" y="2155331"/>
            <a:ext cx="5246370" cy="5246370"/>
            <a:chOff x="0" y="0"/>
            <a:chExt cx="739505" cy="739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9505" cy="739505"/>
            </a:xfrm>
            <a:custGeom>
              <a:avLst/>
              <a:gdLst/>
              <a:ahLst/>
              <a:cxnLst/>
              <a:rect r="r" b="b" t="t" l="l"/>
              <a:pathLst>
                <a:path h="739505" w="739505">
                  <a:moveTo>
                    <a:pt x="106248" y="0"/>
                  </a:moveTo>
                  <a:lnTo>
                    <a:pt x="633256" y="0"/>
                  </a:lnTo>
                  <a:cubicBezTo>
                    <a:pt x="691936" y="0"/>
                    <a:pt x="739505" y="47569"/>
                    <a:pt x="739505" y="106248"/>
                  </a:cubicBezTo>
                  <a:lnTo>
                    <a:pt x="739505" y="633256"/>
                  </a:lnTo>
                  <a:cubicBezTo>
                    <a:pt x="739505" y="661435"/>
                    <a:pt x="728311" y="688460"/>
                    <a:pt x="708385" y="708385"/>
                  </a:cubicBezTo>
                  <a:cubicBezTo>
                    <a:pt x="688460" y="728311"/>
                    <a:pt x="661435" y="739505"/>
                    <a:pt x="633256" y="739505"/>
                  </a:cubicBezTo>
                  <a:lnTo>
                    <a:pt x="106248" y="739505"/>
                  </a:lnTo>
                  <a:cubicBezTo>
                    <a:pt x="78070" y="739505"/>
                    <a:pt x="51045" y="728311"/>
                    <a:pt x="31119" y="708385"/>
                  </a:cubicBezTo>
                  <a:cubicBezTo>
                    <a:pt x="11194" y="688460"/>
                    <a:pt x="0" y="661435"/>
                    <a:pt x="0" y="633256"/>
                  </a:cubicBezTo>
                  <a:lnTo>
                    <a:pt x="0" y="106248"/>
                  </a:lnTo>
                  <a:cubicBezTo>
                    <a:pt x="0" y="78070"/>
                    <a:pt x="11194" y="51045"/>
                    <a:pt x="31119" y="31119"/>
                  </a:cubicBezTo>
                  <a:cubicBezTo>
                    <a:pt x="51045" y="11194"/>
                    <a:pt x="78070" y="0"/>
                    <a:pt x="1062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9505" cy="77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251509">
            <a:off x="11997708" y="487399"/>
            <a:ext cx="5407364" cy="11206973"/>
          </a:xfrm>
          <a:custGeom>
            <a:avLst/>
            <a:gdLst/>
            <a:ahLst/>
            <a:cxnLst/>
            <a:rect r="r" b="b" t="t" l="l"/>
            <a:pathLst>
              <a:path h="11206973" w="5407364">
                <a:moveTo>
                  <a:pt x="5407364" y="0"/>
                </a:moveTo>
                <a:lnTo>
                  <a:pt x="0" y="0"/>
                </a:lnTo>
                <a:lnTo>
                  <a:pt x="0" y="11206973"/>
                </a:lnTo>
                <a:lnTo>
                  <a:pt x="5407364" y="11206973"/>
                </a:lnTo>
                <a:lnTo>
                  <a:pt x="54073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06991"/>
            <a:ext cx="2031358" cy="2100088"/>
          </a:xfrm>
          <a:custGeom>
            <a:avLst/>
            <a:gdLst/>
            <a:ahLst/>
            <a:cxnLst/>
            <a:rect r="r" b="b" t="t" l="l"/>
            <a:pathLst>
              <a:path h="2100088" w="2031358">
                <a:moveTo>
                  <a:pt x="0" y="0"/>
                </a:moveTo>
                <a:lnTo>
                  <a:pt x="2031358" y="0"/>
                </a:lnTo>
                <a:lnTo>
                  <a:pt x="2031358" y="2100088"/>
                </a:lnTo>
                <a:lnTo>
                  <a:pt x="0" y="210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316070" y="659549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370" y="5709674"/>
            <a:ext cx="3654251" cy="2001999"/>
          </a:xfrm>
          <a:custGeom>
            <a:avLst/>
            <a:gdLst/>
            <a:ahLst/>
            <a:cxnLst/>
            <a:rect r="r" b="b" t="t" l="l"/>
            <a:pathLst>
              <a:path h="2001999" w="3654251">
                <a:moveTo>
                  <a:pt x="0" y="0"/>
                </a:moveTo>
                <a:lnTo>
                  <a:pt x="3654251" y="0"/>
                </a:lnTo>
                <a:lnTo>
                  <a:pt x="3654251" y="2001999"/>
                </a:lnTo>
                <a:lnTo>
                  <a:pt x="0" y="2001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88140" y="3442810"/>
            <a:ext cx="765586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Visualisation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8140" y="4903224"/>
            <a:ext cx="765586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Place à une démonstration en live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55580">
            <a:off x="9448914" y="3355575"/>
            <a:ext cx="10428119" cy="3780193"/>
          </a:xfrm>
          <a:custGeom>
            <a:avLst/>
            <a:gdLst/>
            <a:ahLst/>
            <a:cxnLst/>
            <a:rect r="r" b="b" t="t" l="l"/>
            <a:pathLst>
              <a:path h="3780193" w="10428119">
                <a:moveTo>
                  <a:pt x="0" y="0"/>
                </a:moveTo>
                <a:lnTo>
                  <a:pt x="10428119" y="0"/>
                </a:lnTo>
                <a:lnTo>
                  <a:pt x="10428119" y="3780193"/>
                </a:lnTo>
                <a:lnTo>
                  <a:pt x="0" y="3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8140" y="3175064"/>
            <a:ext cx="9862709" cy="327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Merci pour votre écoute</a:t>
            </a:r>
          </a:p>
        </p:txBody>
      </p:sp>
      <p:sp>
        <p:nvSpPr>
          <p:cNvPr name="Freeform 16" id="16"/>
          <p:cNvSpPr/>
          <p:nvPr/>
        </p:nvSpPr>
        <p:spPr>
          <a:xfrm flipH="true" flipV="false" rot="0">
            <a:off x="12898741" y="6966124"/>
            <a:ext cx="5644451" cy="1395719"/>
          </a:xfrm>
          <a:custGeom>
            <a:avLst/>
            <a:gdLst/>
            <a:ahLst/>
            <a:cxnLst/>
            <a:rect r="r" b="b" t="t" l="l"/>
            <a:pathLst>
              <a:path h="1395719" w="5644451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1235503" y="2272178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6" y="0"/>
                </a:lnTo>
                <a:lnTo>
                  <a:pt x="5447286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88033" y="0"/>
            <a:ext cx="20464065" cy="4311444"/>
            <a:chOff x="0" y="0"/>
            <a:chExt cx="13932506" cy="29353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32506" cy="2935351"/>
            </a:xfrm>
            <a:custGeom>
              <a:avLst/>
              <a:gdLst/>
              <a:ahLst/>
              <a:cxnLst/>
              <a:rect r="r" b="b" t="t" l="l"/>
              <a:pathLst>
                <a:path h="2935351" w="13932506">
                  <a:moveTo>
                    <a:pt x="0" y="2495048"/>
                  </a:moveTo>
                  <a:lnTo>
                    <a:pt x="0" y="440303"/>
                  </a:lnTo>
                  <a:cubicBezTo>
                    <a:pt x="0" y="196669"/>
                    <a:pt x="373391" y="0"/>
                    <a:pt x="835950" y="0"/>
                  </a:cubicBezTo>
                  <a:lnTo>
                    <a:pt x="13096556" y="0"/>
                  </a:lnTo>
                  <a:cubicBezTo>
                    <a:pt x="13559115" y="0"/>
                    <a:pt x="13932506" y="196669"/>
                    <a:pt x="13932506" y="440303"/>
                  </a:cubicBezTo>
                  <a:lnTo>
                    <a:pt x="13932506" y="2495048"/>
                  </a:lnTo>
                  <a:cubicBezTo>
                    <a:pt x="13932506" y="2738683"/>
                    <a:pt x="13559115" y="2935351"/>
                    <a:pt x="13096556" y="2935351"/>
                  </a:cubicBezTo>
                  <a:lnTo>
                    <a:pt x="835950" y="2935351"/>
                  </a:lnTo>
                  <a:cubicBezTo>
                    <a:pt x="373391" y="2935351"/>
                    <a:pt x="0" y="2738683"/>
                    <a:pt x="0" y="2495048"/>
                  </a:cubicBezTo>
                  <a:close/>
                </a:path>
              </a:pathLst>
            </a:custGeom>
            <a:blipFill>
              <a:blip r:embed="rId2"/>
              <a:stretch>
                <a:fillRect l="0" t="-108215" r="0" b="-10821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487981" y="3890734"/>
            <a:ext cx="4235941" cy="4037130"/>
            <a:chOff x="0" y="0"/>
            <a:chExt cx="597079" cy="5690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97079" cy="569056"/>
            </a:xfrm>
            <a:custGeom>
              <a:avLst/>
              <a:gdLst/>
              <a:ahLst/>
              <a:cxnLst/>
              <a:rect r="r" b="b" t="t" l="l"/>
              <a:pathLst>
                <a:path h="569056" w="597079">
                  <a:moveTo>
                    <a:pt x="36553" y="0"/>
                  </a:moveTo>
                  <a:lnTo>
                    <a:pt x="560526" y="0"/>
                  </a:lnTo>
                  <a:cubicBezTo>
                    <a:pt x="570220" y="0"/>
                    <a:pt x="579518" y="3851"/>
                    <a:pt x="586373" y="10706"/>
                  </a:cubicBezTo>
                  <a:cubicBezTo>
                    <a:pt x="593228" y="17561"/>
                    <a:pt x="597079" y="26859"/>
                    <a:pt x="597079" y="36553"/>
                  </a:cubicBezTo>
                  <a:lnTo>
                    <a:pt x="597079" y="532502"/>
                  </a:lnTo>
                  <a:cubicBezTo>
                    <a:pt x="597079" y="542197"/>
                    <a:pt x="593228" y="551494"/>
                    <a:pt x="586373" y="558349"/>
                  </a:cubicBezTo>
                  <a:cubicBezTo>
                    <a:pt x="579518" y="565205"/>
                    <a:pt x="570220" y="569056"/>
                    <a:pt x="560526" y="569056"/>
                  </a:cubicBezTo>
                  <a:lnTo>
                    <a:pt x="36553" y="569056"/>
                  </a:lnTo>
                  <a:cubicBezTo>
                    <a:pt x="16366" y="569056"/>
                    <a:pt x="0" y="552690"/>
                    <a:pt x="0" y="532502"/>
                  </a:cubicBezTo>
                  <a:lnTo>
                    <a:pt x="0" y="36553"/>
                  </a:lnTo>
                  <a:cubicBezTo>
                    <a:pt x="0" y="26859"/>
                    <a:pt x="3851" y="17561"/>
                    <a:pt x="10706" y="10706"/>
                  </a:cubicBezTo>
                  <a:cubicBezTo>
                    <a:pt x="17561" y="3851"/>
                    <a:pt x="26859" y="0"/>
                    <a:pt x="365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597079" cy="60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913044" y="3890734"/>
            <a:ext cx="4235941" cy="4037130"/>
            <a:chOff x="0" y="0"/>
            <a:chExt cx="597079" cy="5690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7079" cy="569056"/>
            </a:xfrm>
            <a:custGeom>
              <a:avLst/>
              <a:gdLst/>
              <a:ahLst/>
              <a:cxnLst/>
              <a:rect r="r" b="b" t="t" l="l"/>
              <a:pathLst>
                <a:path h="569056" w="597079">
                  <a:moveTo>
                    <a:pt x="36553" y="0"/>
                  </a:moveTo>
                  <a:lnTo>
                    <a:pt x="560526" y="0"/>
                  </a:lnTo>
                  <a:cubicBezTo>
                    <a:pt x="570220" y="0"/>
                    <a:pt x="579518" y="3851"/>
                    <a:pt x="586373" y="10706"/>
                  </a:cubicBezTo>
                  <a:cubicBezTo>
                    <a:pt x="593228" y="17561"/>
                    <a:pt x="597079" y="26859"/>
                    <a:pt x="597079" y="36553"/>
                  </a:cubicBezTo>
                  <a:lnTo>
                    <a:pt x="597079" y="532502"/>
                  </a:lnTo>
                  <a:cubicBezTo>
                    <a:pt x="597079" y="542197"/>
                    <a:pt x="593228" y="551494"/>
                    <a:pt x="586373" y="558349"/>
                  </a:cubicBezTo>
                  <a:cubicBezTo>
                    <a:pt x="579518" y="565205"/>
                    <a:pt x="570220" y="569056"/>
                    <a:pt x="560526" y="569056"/>
                  </a:cubicBezTo>
                  <a:lnTo>
                    <a:pt x="36553" y="569056"/>
                  </a:lnTo>
                  <a:cubicBezTo>
                    <a:pt x="16366" y="569056"/>
                    <a:pt x="0" y="552690"/>
                    <a:pt x="0" y="532502"/>
                  </a:cubicBezTo>
                  <a:lnTo>
                    <a:pt x="0" y="36553"/>
                  </a:lnTo>
                  <a:cubicBezTo>
                    <a:pt x="0" y="26859"/>
                    <a:pt x="3851" y="17561"/>
                    <a:pt x="10706" y="10706"/>
                  </a:cubicBezTo>
                  <a:cubicBezTo>
                    <a:pt x="17561" y="3851"/>
                    <a:pt x="26859" y="0"/>
                    <a:pt x="365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7079" cy="60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359433" y="7491426"/>
            <a:ext cx="4442597" cy="945061"/>
          </a:xfrm>
          <a:custGeom>
            <a:avLst/>
            <a:gdLst/>
            <a:ahLst/>
            <a:cxnLst/>
            <a:rect r="r" b="b" t="t" l="l"/>
            <a:pathLst>
              <a:path h="945061" w="4442597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1425975"/>
            <a:ext cx="5521018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Sommaire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39064" y="4780500"/>
            <a:ext cx="3183901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et modèles utilisés pour prédire les notes des étudiants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9064" y="4412374"/>
            <a:ext cx="19488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4001" y="4780500"/>
            <a:ext cx="318390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Présentation du rapport réalisé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14001" y="4412374"/>
            <a:ext cx="2448244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Visualisation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34078" y="3890734"/>
            <a:ext cx="4235941" cy="4037130"/>
            <a:chOff x="0" y="0"/>
            <a:chExt cx="597079" cy="56905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97079" cy="569056"/>
            </a:xfrm>
            <a:custGeom>
              <a:avLst/>
              <a:gdLst/>
              <a:ahLst/>
              <a:cxnLst/>
              <a:rect r="r" b="b" t="t" l="l"/>
              <a:pathLst>
                <a:path h="569056" w="597079">
                  <a:moveTo>
                    <a:pt x="36553" y="0"/>
                  </a:moveTo>
                  <a:lnTo>
                    <a:pt x="560526" y="0"/>
                  </a:lnTo>
                  <a:cubicBezTo>
                    <a:pt x="570220" y="0"/>
                    <a:pt x="579518" y="3851"/>
                    <a:pt x="586373" y="10706"/>
                  </a:cubicBezTo>
                  <a:cubicBezTo>
                    <a:pt x="593228" y="17561"/>
                    <a:pt x="597079" y="26859"/>
                    <a:pt x="597079" y="36553"/>
                  </a:cubicBezTo>
                  <a:lnTo>
                    <a:pt x="597079" y="532502"/>
                  </a:lnTo>
                  <a:cubicBezTo>
                    <a:pt x="597079" y="542197"/>
                    <a:pt x="593228" y="551494"/>
                    <a:pt x="586373" y="558349"/>
                  </a:cubicBezTo>
                  <a:cubicBezTo>
                    <a:pt x="579518" y="565205"/>
                    <a:pt x="570220" y="569056"/>
                    <a:pt x="560526" y="569056"/>
                  </a:cubicBezTo>
                  <a:lnTo>
                    <a:pt x="36553" y="569056"/>
                  </a:lnTo>
                  <a:cubicBezTo>
                    <a:pt x="16366" y="569056"/>
                    <a:pt x="0" y="552690"/>
                    <a:pt x="0" y="532502"/>
                  </a:cubicBezTo>
                  <a:lnTo>
                    <a:pt x="0" y="36553"/>
                  </a:lnTo>
                  <a:cubicBezTo>
                    <a:pt x="0" y="26859"/>
                    <a:pt x="3851" y="17561"/>
                    <a:pt x="10706" y="10706"/>
                  </a:cubicBezTo>
                  <a:cubicBezTo>
                    <a:pt x="17561" y="3851"/>
                    <a:pt x="26859" y="0"/>
                    <a:pt x="3655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597079" cy="60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860098" y="4780500"/>
            <a:ext cx="3183901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Présentation de l’objectif du projet, des fichiers de données utilisés et de la préparation des données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60098" y="4412374"/>
            <a:ext cx="146207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77552" y="2155331"/>
            <a:ext cx="5246370" cy="5246370"/>
            <a:chOff x="0" y="0"/>
            <a:chExt cx="739505" cy="739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9505" cy="739505"/>
            </a:xfrm>
            <a:custGeom>
              <a:avLst/>
              <a:gdLst/>
              <a:ahLst/>
              <a:cxnLst/>
              <a:rect r="r" b="b" t="t" l="l"/>
              <a:pathLst>
                <a:path h="739505" w="739505">
                  <a:moveTo>
                    <a:pt x="106248" y="0"/>
                  </a:moveTo>
                  <a:lnTo>
                    <a:pt x="633256" y="0"/>
                  </a:lnTo>
                  <a:cubicBezTo>
                    <a:pt x="691936" y="0"/>
                    <a:pt x="739505" y="47569"/>
                    <a:pt x="739505" y="106248"/>
                  </a:cubicBezTo>
                  <a:lnTo>
                    <a:pt x="739505" y="633256"/>
                  </a:lnTo>
                  <a:cubicBezTo>
                    <a:pt x="739505" y="661435"/>
                    <a:pt x="728311" y="688460"/>
                    <a:pt x="708385" y="708385"/>
                  </a:cubicBezTo>
                  <a:cubicBezTo>
                    <a:pt x="688460" y="728311"/>
                    <a:pt x="661435" y="739505"/>
                    <a:pt x="633256" y="739505"/>
                  </a:cubicBezTo>
                  <a:lnTo>
                    <a:pt x="106248" y="739505"/>
                  </a:lnTo>
                  <a:cubicBezTo>
                    <a:pt x="78070" y="739505"/>
                    <a:pt x="51045" y="728311"/>
                    <a:pt x="31119" y="708385"/>
                  </a:cubicBezTo>
                  <a:cubicBezTo>
                    <a:pt x="11194" y="688460"/>
                    <a:pt x="0" y="661435"/>
                    <a:pt x="0" y="633256"/>
                  </a:cubicBezTo>
                  <a:lnTo>
                    <a:pt x="0" y="106248"/>
                  </a:lnTo>
                  <a:cubicBezTo>
                    <a:pt x="0" y="78070"/>
                    <a:pt x="11194" y="51045"/>
                    <a:pt x="31119" y="31119"/>
                  </a:cubicBezTo>
                  <a:cubicBezTo>
                    <a:pt x="51045" y="11194"/>
                    <a:pt x="78070" y="0"/>
                    <a:pt x="1062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9505" cy="77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251509">
            <a:off x="11997708" y="487399"/>
            <a:ext cx="5407364" cy="11206973"/>
          </a:xfrm>
          <a:custGeom>
            <a:avLst/>
            <a:gdLst/>
            <a:ahLst/>
            <a:cxnLst/>
            <a:rect r="r" b="b" t="t" l="l"/>
            <a:pathLst>
              <a:path h="11206973" w="5407364">
                <a:moveTo>
                  <a:pt x="5407364" y="0"/>
                </a:moveTo>
                <a:lnTo>
                  <a:pt x="0" y="0"/>
                </a:lnTo>
                <a:lnTo>
                  <a:pt x="0" y="11206973"/>
                </a:lnTo>
                <a:lnTo>
                  <a:pt x="5407364" y="11206973"/>
                </a:lnTo>
                <a:lnTo>
                  <a:pt x="54073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06991"/>
            <a:ext cx="2031358" cy="2100088"/>
          </a:xfrm>
          <a:custGeom>
            <a:avLst/>
            <a:gdLst/>
            <a:ahLst/>
            <a:cxnLst/>
            <a:rect r="r" b="b" t="t" l="l"/>
            <a:pathLst>
              <a:path h="2100088" w="2031358">
                <a:moveTo>
                  <a:pt x="0" y="0"/>
                </a:moveTo>
                <a:lnTo>
                  <a:pt x="2031358" y="0"/>
                </a:lnTo>
                <a:lnTo>
                  <a:pt x="2031358" y="2100088"/>
                </a:lnTo>
                <a:lnTo>
                  <a:pt x="0" y="210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8140" y="3442810"/>
            <a:ext cx="765586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140" y="4903224"/>
            <a:ext cx="765586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Prédire, à l’aide des fichiers de données fournis, des notes en fonction des devoirs réalisés par les élèves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16070" y="659549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8140" y="2081125"/>
            <a:ext cx="6124749" cy="6124749"/>
            <a:chOff x="0" y="0"/>
            <a:chExt cx="863317" cy="86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317" cy="863317"/>
            </a:xfrm>
            <a:custGeom>
              <a:avLst/>
              <a:gdLst/>
              <a:ahLst/>
              <a:cxnLst/>
              <a:rect r="r" b="b" t="t" l="l"/>
              <a:pathLst>
                <a:path h="863317" w="863317">
                  <a:moveTo>
                    <a:pt x="91011" y="0"/>
                  </a:moveTo>
                  <a:lnTo>
                    <a:pt x="772306" y="0"/>
                  </a:lnTo>
                  <a:cubicBezTo>
                    <a:pt x="822570" y="0"/>
                    <a:pt x="863317" y="40747"/>
                    <a:pt x="863317" y="91011"/>
                  </a:cubicBezTo>
                  <a:lnTo>
                    <a:pt x="863317" y="772306"/>
                  </a:lnTo>
                  <a:cubicBezTo>
                    <a:pt x="863317" y="822570"/>
                    <a:pt x="822570" y="863317"/>
                    <a:pt x="772306" y="863317"/>
                  </a:cubicBezTo>
                  <a:lnTo>
                    <a:pt x="91011" y="863317"/>
                  </a:lnTo>
                  <a:cubicBezTo>
                    <a:pt x="40747" y="863317"/>
                    <a:pt x="0" y="822570"/>
                    <a:pt x="0" y="772306"/>
                  </a:cubicBezTo>
                  <a:lnTo>
                    <a:pt x="0" y="91011"/>
                  </a:lnTo>
                  <a:cubicBezTo>
                    <a:pt x="0" y="40747"/>
                    <a:pt x="40747" y="0"/>
                    <a:pt x="910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63317" cy="901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mdl_course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Récupérer le nom des cours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mdl_grade_items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Récupérer le nom complet des devoirs donnés aux élèves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mdl_assign_grades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Récupérer l’id des correcteurs ainsi que le nombre de tentatives effectuée par évaluation</a:t>
              </a:r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mdl_grades_grades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Récupérer les notes des devoirs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66322" y="6527052"/>
            <a:ext cx="3657600" cy="871174"/>
          </a:xfrm>
          <a:custGeom>
            <a:avLst/>
            <a:gdLst/>
            <a:ahLst/>
            <a:cxnLst/>
            <a:rect r="r" b="b" t="t" l="l"/>
            <a:pathLst>
              <a:path h="871174" w="3657600">
                <a:moveTo>
                  <a:pt x="0" y="0"/>
                </a:moveTo>
                <a:lnTo>
                  <a:pt x="3657600" y="0"/>
                </a:lnTo>
                <a:lnTo>
                  <a:pt x="3657600" y="871174"/>
                </a:lnTo>
                <a:lnTo>
                  <a:pt x="0" y="871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3492" y="2609586"/>
            <a:ext cx="6515092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Ensemble de données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3492" y="4923564"/>
            <a:ext cx="6920430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 fichiers CSV exportés d’un logiciel appelé UPdago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73890" y="2213911"/>
            <a:ext cx="9862709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Nettoyage des données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73890" y="6058048"/>
            <a:ext cx="6498261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Changement des /N en Nan afin de permettre l’insertion des fichiers dans PowerBI.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3550" y="5670698"/>
            <a:ext cx="210018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Cellule vide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000279" y="7276061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359433" y="7491426"/>
            <a:ext cx="4442597" cy="945061"/>
          </a:xfrm>
          <a:custGeom>
            <a:avLst/>
            <a:gdLst/>
            <a:ahLst/>
            <a:cxnLst/>
            <a:rect r="r" b="b" t="t" l="l"/>
            <a:pathLst>
              <a:path h="945061" w="4442597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144000" y="6058048"/>
            <a:ext cx="7658464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 fichiers étant exportés d’UPdago, plusieurs balises et chaînes HTML étaient présentes, il a donc fallu les supprimer.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5670698"/>
            <a:ext cx="249259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Balise HTML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77552" y="2155331"/>
            <a:ext cx="5246370" cy="5246370"/>
            <a:chOff x="0" y="0"/>
            <a:chExt cx="739505" cy="7395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39505" cy="739505"/>
            </a:xfrm>
            <a:custGeom>
              <a:avLst/>
              <a:gdLst/>
              <a:ahLst/>
              <a:cxnLst/>
              <a:rect r="r" b="b" t="t" l="l"/>
              <a:pathLst>
                <a:path h="739505" w="739505">
                  <a:moveTo>
                    <a:pt x="106248" y="0"/>
                  </a:moveTo>
                  <a:lnTo>
                    <a:pt x="633256" y="0"/>
                  </a:lnTo>
                  <a:cubicBezTo>
                    <a:pt x="691936" y="0"/>
                    <a:pt x="739505" y="47569"/>
                    <a:pt x="739505" y="106248"/>
                  </a:cubicBezTo>
                  <a:lnTo>
                    <a:pt x="739505" y="633256"/>
                  </a:lnTo>
                  <a:cubicBezTo>
                    <a:pt x="739505" y="661435"/>
                    <a:pt x="728311" y="688460"/>
                    <a:pt x="708385" y="708385"/>
                  </a:cubicBezTo>
                  <a:cubicBezTo>
                    <a:pt x="688460" y="728311"/>
                    <a:pt x="661435" y="739505"/>
                    <a:pt x="633256" y="739505"/>
                  </a:cubicBezTo>
                  <a:lnTo>
                    <a:pt x="106248" y="739505"/>
                  </a:lnTo>
                  <a:cubicBezTo>
                    <a:pt x="78070" y="739505"/>
                    <a:pt x="51045" y="728311"/>
                    <a:pt x="31119" y="708385"/>
                  </a:cubicBezTo>
                  <a:cubicBezTo>
                    <a:pt x="11194" y="688460"/>
                    <a:pt x="0" y="661435"/>
                    <a:pt x="0" y="633256"/>
                  </a:cubicBezTo>
                  <a:lnTo>
                    <a:pt x="0" y="106248"/>
                  </a:lnTo>
                  <a:cubicBezTo>
                    <a:pt x="0" y="78070"/>
                    <a:pt x="11194" y="51045"/>
                    <a:pt x="31119" y="31119"/>
                  </a:cubicBezTo>
                  <a:cubicBezTo>
                    <a:pt x="51045" y="11194"/>
                    <a:pt x="78070" y="0"/>
                    <a:pt x="1062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739505" cy="7776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2251509">
            <a:off x="11997708" y="487399"/>
            <a:ext cx="5407364" cy="11206973"/>
          </a:xfrm>
          <a:custGeom>
            <a:avLst/>
            <a:gdLst/>
            <a:ahLst/>
            <a:cxnLst/>
            <a:rect r="r" b="b" t="t" l="l"/>
            <a:pathLst>
              <a:path h="11206973" w="5407364">
                <a:moveTo>
                  <a:pt x="5407364" y="0"/>
                </a:moveTo>
                <a:lnTo>
                  <a:pt x="0" y="0"/>
                </a:lnTo>
                <a:lnTo>
                  <a:pt x="0" y="11206973"/>
                </a:lnTo>
                <a:lnTo>
                  <a:pt x="5407364" y="11206973"/>
                </a:lnTo>
                <a:lnTo>
                  <a:pt x="540736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1906991"/>
            <a:ext cx="2031358" cy="2100088"/>
          </a:xfrm>
          <a:custGeom>
            <a:avLst/>
            <a:gdLst/>
            <a:ahLst/>
            <a:cxnLst/>
            <a:rect r="r" b="b" t="t" l="l"/>
            <a:pathLst>
              <a:path h="2100088" w="2031358">
                <a:moveTo>
                  <a:pt x="0" y="0"/>
                </a:moveTo>
                <a:lnTo>
                  <a:pt x="2031358" y="0"/>
                </a:lnTo>
                <a:lnTo>
                  <a:pt x="2031358" y="2100088"/>
                </a:lnTo>
                <a:lnTo>
                  <a:pt x="0" y="21000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88140" y="3442810"/>
            <a:ext cx="7655860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140" y="4903224"/>
            <a:ext cx="765586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Objectif 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Prédire la note d’un étudiant à un devoir en fonction de certaines données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316070" y="659549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98669" y="2356334"/>
            <a:ext cx="9490663" cy="1198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Deux prédictions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58239" y="5517739"/>
            <a:ext cx="2844340" cy="1050503"/>
            <a:chOff x="0" y="0"/>
            <a:chExt cx="400925" cy="148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0925" cy="148074"/>
            </a:xfrm>
            <a:custGeom>
              <a:avLst/>
              <a:gdLst/>
              <a:ahLst/>
              <a:cxnLst/>
              <a:rect r="r" b="b" t="t" l="l"/>
              <a:pathLst>
                <a:path h="148074" w="400925">
                  <a:moveTo>
                    <a:pt x="54437" y="0"/>
                  </a:moveTo>
                  <a:lnTo>
                    <a:pt x="346488" y="0"/>
                  </a:lnTo>
                  <a:cubicBezTo>
                    <a:pt x="376553" y="0"/>
                    <a:pt x="400925" y="24372"/>
                    <a:pt x="400925" y="54437"/>
                  </a:cubicBezTo>
                  <a:lnTo>
                    <a:pt x="400925" y="93637"/>
                  </a:lnTo>
                  <a:cubicBezTo>
                    <a:pt x="400925" y="123702"/>
                    <a:pt x="376553" y="148074"/>
                    <a:pt x="346488" y="148074"/>
                  </a:cubicBezTo>
                  <a:lnTo>
                    <a:pt x="54437" y="148074"/>
                  </a:lnTo>
                  <a:cubicBezTo>
                    <a:pt x="24372" y="148074"/>
                    <a:pt x="0" y="123702"/>
                    <a:pt x="0" y="93637"/>
                  </a:cubicBezTo>
                  <a:lnTo>
                    <a:pt x="0" y="54437"/>
                  </a:lnTo>
                  <a:cubicBezTo>
                    <a:pt x="0" y="24372"/>
                    <a:pt x="24372" y="0"/>
                    <a:pt x="54437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00925" cy="186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868474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3"/>
                </a:lnTo>
                <a:lnTo>
                  <a:pt x="0" y="8913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-948251" y="2098232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5447285" y="0"/>
                </a:moveTo>
                <a:lnTo>
                  <a:pt x="0" y="0"/>
                </a:lnTo>
                <a:lnTo>
                  <a:pt x="0" y="891373"/>
                </a:lnTo>
                <a:lnTo>
                  <a:pt x="5447285" y="891373"/>
                </a:lnTo>
                <a:lnTo>
                  <a:pt x="5447285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76223" y="3993503"/>
            <a:ext cx="3669857" cy="4192106"/>
          </a:xfrm>
          <a:custGeom>
            <a:avLst/>
            <a:gdLst/>
            <a:ahLst/>
            <a:cxnLst/>
            <a:rect r="r" b="b" t="t" l="l"/>
            <a:pathLst>
              <a:path h="4192106" w="3669857">
                <a:moveTo>
                  <a:pt x="0" y="0"/>
                </a:moveTo>
                <a:lnTo>
                  <a:pt x="3669857" y="0"/>
                </a:lnTo>
                <a:lnTo>
                  <a:pt x="3669857" y="4192106"/>
                </a:lnTo>
                <a:lnTo>
                  <a:pt x="0" y="4192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93403" y="3993503"/>
            <a:ext cx="3518375" cy="4192106"/>
          </a:xfrm>
          <a:custGeom>
            <a:avLst/>
            <a:gdLst/>
            <a:ahLst/>
            <a:cxnLst/>
            <a:rect r="r" b="b" t="t" l="l"/>
            <a:pathLst>
              <a:path h="4192106" w="3518375">
                <a:moveTo>
                  <a:pt x="0" y="0"/>
                </a:moveTo>
                <a:lnTo>
                  <a:pt x="3518374" y="0"/>
                </a:lnTo>
                <a:lnTo>
                  <a:pt x="3518374" y="4192106"/>
                </a:lnTo>
                <a:lnTo>
                  <a:pt x="0" y="4192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683352" y="5497367"/>
            <a:ext cx="2844340" cy="1050503"/>
            <a:chOff x="0" y="0"/>
            <a:chExt cx="400925" cy="1480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0925" cy="148074"/>
            </a:xfrm>
            <a:custGeom>
              <a:avLst/>
              <a:gdLst/>
              <a:ahLst/>
              <a:cxnLst/>
              <a:rect r="r" b="b" t="t" l="l"/>
              <a:pathLst>
                <a:path h="148074" w="400925">
                  <a:moveTo>
                    <a:pt x="54437" y="0"/>
                  </a:moveTo>
                  <a:lnTo>
                    <a:pt x="346488" y="0"/>
                  </a:lnTo>
                  <a:cubicBezTo>
                    <a:pt x="376553" y="0"/>
                    <a:pt x="400925" y="24372"/>
                    <a:pt x="400925" y="54437"/>
                  </a:cubicBezTo>
                  <a:lnTo>
                    <a:pt x="400925" y="93637"/>
                  </a:lnTo>
                  <a:cubicBezTo>
                    <a:pt x="400925" y="123702"/>
                    <a:pt x="376553" y="148074"/>
                    <a:pt x="346488" y="148074"/>
                  </a:cubicBezTo>
                  <a:lnTo>
                    <a:pt x="54437" y="148074"/>
                  </a:lnTo>
                  <a:cubicBezTo>
                    <a:pt x="24372" y="148074"/>
                    <a:pt x="0" y="123702"/>
                    <a:pt x="0" y="93637"/>
                  </a:cubicBezTo>
                  <a:lnTo>
                    <a:pt x="0" y="54437"/>
                  </a:lnTo>
                  <a:cubicBezTo>
                    <a:pt x="0" y="24372"/>
                    <a:pt x="24372" y="0"/>
                    <a:pt x="54437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400925" cy="186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4833121" y="5658815"/>
            <a:ext cx="254367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Inférieur/Supérieur à 10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8570" y="5658815"/>
            <a:ext cx="254367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Note exacte entre 0 et 20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88140" y="2081125"/>
            <a:ext cx="7655860" cy="6124749"/>
            <a:chOff x="0" y="0"/>
            <a:chExt cx="1079136" cy="8633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9136" cy="863317"/>
            </a:xfrm>
            <a:custGeom>
              <a:avLst/>
              <a:gdLst/>
              <a:ahLst/>
              <a:cxnLst/>
              <a:rect r="r" b="b" t="t" l="l"/>
              <a:pathLst>
                <a:path h="863317" w="1079136">
                  <a:moveTo>
                    <a:pt x="72809" y="0"/>
                  </a:moveTo>
                  <a:lnTo>
                    <a:pt x="1006326" y="0"/>
                  </a:lnTo>
                  <a:cubicBezTo>
                    <a:pt x="1025637" y="0"/>
                    <a:pt x="1044156" y="7671"/>
                    <a:pt x="1057810" y="21325"/>
                  </a:cubicBezTo>
                  <a:cubicBezTo>
                    <a:pt x="1071465" y="34980"/>
                    <a:pt x="1079136" y="53499"/>
                    <a:pt x="1079136" y="72809"/>
                  </a:cubicBezTo>
                  <a:lnTo>
                    <a:pt x="1079136" y="790508"/>
                  </a:lnTo>
                  <a:cubicBezTo>
                    <a:pt x="1079136" y="809818"/>
                    <a:pt x="1071465" y="828337"/>
                    <a:pt x="1057810" y="841992"/>
                  </a:cubicBezTo>
                  <a:cubicBezTo>
                    <a:pt x="1044156" y="855646"/>
                    <a:pt x="1025637" y="863317"/>
                    <a:pt x="1006326" y="863317"/>
                  </a:cubicBezTo>
                  <a:lnTo>
                    <a:pt x="72809" y="863317"/>
                  </a:lnTo>
                  <a:cubicBezTo>
                    <a:pt x="53499" y="863317"/>
                    <a:pt x="34980" y="855646"/>
                    <a:pt x="21325" y="841992"/>
                  </a:cubicBezTo>
                  <a:cubicBezTo>
                    <a:pt x="7671" y="828337"/>
                    <a:pt x="0" y="809818"/>
                    <a:pt x="0" y="790508"/>
                  </a:cubicBezTo>
                  <a:lnTo>
                    <a:pt x="0" y="72809"/>
                  </a:lnTo>
                  <a:cubicBezTo>
                    <a:pt x="0" y="53499"/>
                    <a:pt x="7671" y="34980"/>
                    <a:pt x="21325" y="21325"/>
                  </a:cubicBezTo>
                  <a:cubicBezTo>
                    <a:pt x="34980" y="7671"/>
                    <a:pt x="53499" y="0"/>
                    <a:pt x="728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079136" cy="901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userid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Identifiant de l’étudiant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courseid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Identifiant du cours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itemid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Identifiant du devoir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rawgrademax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Barème de la note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aggregationweight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: Coefficient de la note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user_grade_avg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Moyenne de toutes les notes de l’étudiant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course_grade_avg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Moyenne de toutes les notes dans un cours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b="true" sz="1899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course_user_grade_avg </a:t>
              </a:r>
              <a:r>
                <a:rPr lang="en-US" sz="18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: Moyenne de toutes les notes de l’étudiant dans un cours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3066322" y="6527052"/>
            <a:ext cx="3657600" cy="871174"/>
          </a:xfrm>
          <a:custGeom>
            <a:avLst/>
            <a:gdLst/>
            <a:ahLst/>
            <a:cxnLst/>
            <a:rect r="r" b="b" t="t" l="l"/>
            <a:pathLst>
              <a:path h="871174" w="3657600">
                <a:moveTo>
                  <a:pt x="0" y="0"/>
                </a:moveTo>
                <a:lnTo>
                  <a:pt x="3657600" y="0"/>
                </a:lnTo>
                <a:lnTo>
                  <a:pt x="3657600" y="871174"/>
                </a:lnTo>
                <a:lnTo>
                  <a:pt x="0" y="871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803492" y="2609586"/>
            <a:ext cx="6515092" cy="228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Données de prédictions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03492" y="4923564"/>
            <a:ext cx="692043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utilisées pour l’entraînement des deux modèles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361862" y="8164257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560029" y="2144849"/>
            <a:ext cx="5447285" cy="891374"/>
          </a:xfrm>
          <a:custGeom>
            <a:avLst/>
            <a:gdLst/>
            <a:ahLst/>
            <a:cxnLst/>
            <a:rect r="r" b="b" t="t" l="l"/>
            <a:pathLst>
              <a:path h="891374" w="5447285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14350"/>
            <a:ext cx="16230600" cy="1028700"/>
            <a:chOff x="0" y="0"/>
            <a:chExt cx="2287793" cy="145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8584" y="860317"/>
            <a:ext cx="336766" cy="336766"/>
          </a:xfrm>
          <a:custGeom>
            <a:avLst/>
            <a:gdLst/>
            <a:ahLst/>
            <a:cxnLst/>
            <a:rect r="r" b="b" t="t" l="l"/>
            <a:pathLst>
              <a:path h="336766" w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140" y="779906"/>
            <a:ext cx="490819" cy="444414"/>
          </a:xfrm>
          <a:custGeom>
            <a:avLst/>
            <a:gdLst/>
            <a:ahLst/>
            <a:cxnLst/>
            <a:rect r="r" b="b" t="t" l="l"/>
            <a:pathLst>
              <a:path h="444414" w="490819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50639" y="1911890"/>
            <a:ext cx="7954004" cy="6505130"/>
            <a:chOff x="0" y="0"/>
            <a:chExt cx="1121161" cy="9169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1161" cy="916934"/>
            </a:xfrm>
            <a:custGeom>
              <a:avLst/>
              <a:gdLst/>
              <a:ahLst/>
              <a:cxnLst/>
              <a:rect r="r" b="b" t="t" l="l"/>
              <a:pathLst>
                <a:path h="916934" w="1121161">
                  <a:moveTo>
                    <a:pt x="19467" y="0"/>
                  </a:moveTo>
                  <a:lnTo>
                    <a:pt x="1101694" y="0"/>
                  </a:lnTo>
                  <a:cubicBezTo>
                    <a:pt x="1106857" y="0"/>
                    <a:pt x="1111808" y="2051"/>
                    <a:pt x="1115459" y="5702"/>
                  </a:cubicBezTo>
                  <a:cubicBezTo>
                    <a:pt x="1119110" y="9352"/>
                    <a:pt x="1121161" y="14304"/>
                    <a:pt x="1121161" y="19467"/>
                  </a:cubicBezTo>
                  <a:lnTo>
                    <a:pt x="1121161" y="897467"/>
                  </a:lnTo>
                  <a:cubicBezTo>
                    <a:pt x="1121161" y="902630"/>
                    <a:pt x="1119110" y="907582"/>
                    <a:pt x="1115459" y="911232"/>
                  </a:cubicBezTo>
                  <a:cubicBezTo>
                    <a:pt x="1111808" y="914883"/>
                    <a:pt x="1106857" y="916934"/>
                    <a:pt x="1101694" y="916934"/>
                  </a:cubicBezTo>
                  <a:lnTo>
                    <a:pt x="19467" y="916934"/>
                  </a:lnTo>
                  <a:cubicBezTo>
                    <a:pt x="14304" y="916934"/>
                    <a:pt x="9352" y="914883"/>
                    <a:pt x="5702" y="911232"/>
                  </a:cubicBezTo>
                  <a:cubicBezTo>
                    <a:pt x="2051" y="907582"/>
                    <a:pt x="0" y="902630"/>
                    <a:pt x="0" y="897467"/>
                  </a:cubicBezTo>
                  <a:lnTo>
                    <a:pt x="0" y="19467"/>
                  </a:lnTo>
                  <a:cubicBezTo>
                    <a:pt x="0" y="14304"/>
                    <a:pt x="2051" y="9352"/>
                    <a:pt x="5702" y="5702"/>
                  </a:cubicBezTo>
                  <a:cubicBezTo>
                    <a:pt x="9352" y="2051"/>
                    <a:pt x="14304" y="0"/>
                    <a:pt x="19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121161" cy="9550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934392" y="6301342"/>
            <a:ext cx="4213570" cy="850375"/>
          </a:xfrm>
          <a:custGeom>
            <a:avLst/>
            <a:gdLst/>
            <a:ahLst/>
            <a:cxnLst/>
            <a:rect r="r" b="b" t="t" l="l"/>
            <a:pathLst>
              <a:path h="850375" w="4213570">
                <a:moveTo>
                  <a:pt x="0" y="0"/>
                </a:moveTo>
                <a:lnTo>
                  <a:pt x="4213570" y="0"/>
                </a:lnTo>
                <a:lnTo>
                  <a:pt x="4213570" y="850375"/>
                </a:lnTo>
                <a:lnTo>
                  <a:pt x="0" y="850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35365" y="7637170"/>
            <a:ext cx="2823505" cy="1072932"/>
          </a:xfrm>
          <a:custGeom>
            <a:avLst/>
            <a:gdLst/>
            <a:ahLst/>
            <a:cxnLst/>
            <a:rect r="r" b="b" t="t" l="l"/>
            <a:pathLst>
              <a:path h="1072932" w="2823505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28700" y="8743950"/>
            <a:ext cx="16230600" cy="1028700"/>
            <a:chOff x="0" y="0"/>
            <a:chExt cx="2287793" cy="14500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87793" cy="145001"/>
            </a:xfrm>
            <a:custGeom>
              <a:avLst/>
              <a:gdLst/>
              <a:ahLst/>
              <a:cxnLst/>
              <a:rect r="r" b="b" t="t" l="l"/>
              <a:pathLst>
                <a:path h="145001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18584" y="9055631"/>
            <a:ext cx="405338" cy="405338"/>
          </a:xfrm>
          <a:custGeom>
            <a:avLst/>
            <a:gdLst/>
            <a:ahLst/>
            <a:cxnLst/>
            <a:rect r="r" b="b" t="t" l="l"/>
            <a:pathLst>
              <a:path h="405338" w="405338">
                <a:moveTo>
                  <a:pt x="0" y="0"/>
                </a:moveTo>
                <a:lnTo>
                  <a:pt x="405338" y="0"/>
                </a:lnTo>
                <a:lnTo>
                  <a:pt x="405338" y="405338"/>
                </a:lnTo>
                <a:lnTo>
                  <a:pt x="0" y="405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08535" y="2196656"/>
            <a:ext cx="7429809" cy="5893688"/>
          </a:xfrm>
          <a:custGeom>
            <a:avLst/>
            <a:gdLst/>
            <a:ahLst/>
            <a:cxnLst/>
            <a:rect r="r" b="b" t="t" l="l"/>
            <a:pathLst>
              <a:path h="5893688" w="7429809">
                <a:moveTo>
                  <a:pt x="0" y="0"/>
                </a:moveTo>
                <a:lnTo>
                  <a:pt x="7429808" y="0"/>
                </a:lnTo>
                <a:lnTo>
                  <a:pt x="7429808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153772" y="880383"/>
            <a:ext cx="4677409" cy="281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Machine Learning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33550" y="2761329"/>
            <a:ext cx="7655860" cy="739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Prédiction note exacte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33550" y="4116345"/>
            <a:ext cx="7075333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XGBoost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80%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d’entraînement /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20%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données de test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R² Score : </a:t>
            </a:r>
            <a:r>
              <a:rPr lang="en-US" sz="2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0,87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 Squared Error :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4,76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88140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Learning Analytics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36249" y="9050337"/>
            <a:ext cx="386871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DAGbnIztkZA</dc:identifier>
  <dcterms:modified xsi:type="dcterms:W3CDTF">2011-08-01T06:04:30Z</dcterms:modified>
  <cp:revision>1</cp:revision>
  <dc:title>Blue Futuristic Artificial Intelligence Presentation</dc:title>
</cp:coreProperties>
</file>